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18" r:id="rId2"/>
    <p:sldId id="420" r:id="rId3"/>
    <p:sldId id="4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29172" y="532993"/>
            <a:ext cx="77073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Pêr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fydd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gofio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galon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drist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lawenha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na'r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mêl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mwynder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o bob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rhyw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bod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gyda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thi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melysach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Ni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chenir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cân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bereiddiach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ryw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nid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mwynach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dim 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glywo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clyw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melysach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bryd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wybydd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nag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Unmab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307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8110661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29172" y="532993"/>
            <a:ext cx="77073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+mj-lt"/>
                <a:cs typeface="Arial" pitchFamily="34" charset="0"/>
              </a:rPr>
              <a:t>Ti, </a:t>
            </a:r>
            <a:r>
              <a:rPr lang="en-GB" sz="4000" dirty="0" err="1" smtClean="0">
                <a:latin typeface="+mj-lt"/>
                <a:cs typeface="Arial" pitchFamily="34" charset="0"/>
              </a:rPr>
              <a:t>obaith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edifeiriol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rai</a:t>
            </a:r>
            <a:r>
              <a:rPr lang="en-GB" sz="4000" dirty="0" smtClean="0">
                <a:latin typeface="+mj-lt"/>
                <a:cs typeface="Arial" pitchFamily="34" charset="0"/>
              </a:rPr>
              <a:t>,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err="1" smtClean="0">
                <a:latin typeface="+mj-lt"/>
                <a:cs typeface="Arial" pitchFamily="34" charset="0"/>
              </a:rPr>
              <a:t>ti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wrth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gyfeiliorn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drugarhai</a:t>
            </a:r>
            <a:r>
              <a:rPr lang="en-GB" sz="4000" dirty="0" smtClean="0">
                <a:latin typeface="+mj-lt"/>
                <a:cs typeface="Arial" pitchFamily="34" charset="0"/>
              </a:rPr>
              <a:t>;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err="1" smtClean="0">
                <a:latin typeface="+mj-lt"/>
                <a:cs typeface="Arial" pitchFamily="34" charset="0"/>
              </a:rPr>
              <a:t>a'th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geisio</a:t>
            </a:r>
            <a:r>
              <a:rPr lang="en-GB" sz="4000" dirty="0" smtClean="0">
                <a:latin typeface="+mj-lt"/>
                <a:cs typeface="Arial" pitchFamily="34" charset="0"/>
              </a:rPr>
              <a:t>, </a:t>
            </a:r>
            <a:r>
              <a:rPr lang="en-GB" sz="4000" dirty="0" err="1" smtClean="0">
                <a:latin typeface="+mj-lt"/>
                <a:cs typeface="Arial" pitchFamily="34" charset="0"/>
              </a:rPr>
              <a:t>da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wyt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iddynt</a:t>
            </a:r>
            <a:r>
              <a:rPr lang="en-GB" sz="4000" dirty="0" smtClean="0">
                <a:latin typeface="+mj-lt"/>
                <a:cs typeface="Arial" pitchFamily="34" charset="0"/>
              </a:rPr>
              <a:t> hwy,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err="1" smtClean="0">
                <a:latin typeface="+mj-lt"/>
                <a:cs typeface="Arial" pitchFamily="34" charset="0"/>
              </a:rPr>
              <a:t>i'r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rhai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a'th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gaffo</a:t>
            </a:r>
            <a:r>
              <a:rPr lang="en-GB" sz="4000" dirty="0" smtClean="0">
                <a:latin typeface="+mj-lt"/>
                <a:cs typeface="Arial" pitchFamily="34" charset="0"/>
              </a:rPr>
              <a:t>, </a:t>
            </a:r>
            <a:r>
              <a:rPr lang="en-GB" sz="4000" dirty="0" err="1" smtClean="0">
                <a:latin typeface="+mj-lt"/>
                <a:cs typeface="Arial" pitchFamily="34" charset="0"/>
              </a:rPr>
              <a:t>gymaint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mwy</a:t>
            </a:r>
            <a:r>
              <a:rPr lang="en-GB" sz="4000" dirty="0" smtClean="0">
                <a:latin typeface="+mj-lt"/>
                <a:cs typeface="Arial" pitchFamily="34" charset="0"/>
              </a:rPr>
              <a:t>!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endParaRPr lang="en-GB" sz="4000" dirty="0" smtClean="0">
              <a:latin typeface="+mj-lt"/>
              <a:cs typeface="Arial" pitchFamily="34" charset="0"/>
            </a:endParaRP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+mj-lt"/>
                <a:cs typeface="Arial" pitchFamily="34" charset="0"/>
              </a:rPr>
              <a:t>Ni </a:t>
            </a:r>
            <a:r>
              <a:rPr lang="en-GB" sz="4000" dirty="0" err="1" smtClean="0">
                <a:latin typeface="+mj-lt"/>
                <a:cs typeface="Arial" pitchFamily="34" charset="0"/>
              </a:rPr>
              <a:t>ddywaid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tafod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yn</a:t>
            </a:r>
            <a:r>
              <a:rPr lang="en-GB" sz="4000" dirty="0" smtClean="0">
                <a:latin typeface="+mj-lt"/>
                <a:cs typeface="Arial" pitchFamily="34" charset="0"/>
              </a:rPr>
              <a:t> y </a:t>
            </a:r>
            <a:r>
              <a:rPr lang="en-GB" sz="4000" dirty="0" err="1" smtClean="0">
                <a:latin typeface="+mj-lt"/>
                <a:cs typeface="Arial" pitchFamily="34" charset="0"/>
              </a:rPr>
              <a:t>byd</a:t>
            </a:r>
            <a:r>
              <a:rPr lang="en-GB" sz="4000" dirty="0" smtClean="0">
                <a:latin typeface="+mj-lt"/>
                <a:cs typeface="Arial" pitchFamily="34" charset="0"/>
              </a:rPr>
              <a:t>,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err="1" smtClean="0">
                <a:latin typeface="+mj-lt"/>
                <a:cs typeface="Arial" pitchFamily="34" charset="0"/>
              </a:rPr>
              <a:t>nac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iaith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ysgrifen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ynddo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i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gyd</a:t>
            </a:r>
            <a:r>
              <a:rPr lang="en-GB" sz="4000" dirty="0" smtClean="0">
                <a:latin typeface="+mj-lt"/>
                <a:cs typeface="Arial" pitchFamily="34" charset="0"/>
              </a:rPr>
              <a:t>,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err="1" smtClean="0">
                <a:latin typeface="+mj-lt"/>
                <a:cs typeface="Arial" pitchFamily="34" charset="0"/>
              </a:rPr>
              <a:t>o'th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ddilyn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di</a:t>
            </a:r>
            <a:r>
              <a:rPr lang="en-GB" sz="4000" dirty="0" smtClean="0">
                <a:latin typeface="+mj-lt"/>
                <a:cs typeface="Arial" pitchFamily="34" charset="0"/>
              </a:rPr>
              <a:t> pa </a:t>
            </a:r>
            <a:r>
              <a:rPr lang="en-GB" sz="4000" dirty="0" err="1" smtClean="0">
                <a:latin typeface="+mj-lt"/>
                <a:cs typeface="Arial" pitchFamily="34" charset="0"/>
              </a:rPr>
              <a:t>beth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yw'r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fraint</a:t>
            </a:r>
            <a:r>
              <a:rPr lang="en-GB" sz="4000" dirty="0" smtClean="0">
                <a:latin typeface="+mj-lt"/>
                <a:cs typeface="Arial" pitchFamily="34" charset="0"/>
              </a:rPr>
              <a:t>: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smtClean="0">
                <a:latin typeface="+mj-lt"/>
                <a:cs typeface="Arial" pitchFamily="34" charset="0"/>
              </a:rPr>
              <a:t>a </a:t>
            </a:r>
            <a:r>
              <a:rPr lang="en-GB" sz="4000" dirty="0" err="1" smtClean="0">
                <a:latin typeface="+mj-lt"/>
                <a:cs typeface="Arial" pitchFamily="34" charset="0"/>
              </a:rPr>
              <a:t>brofodd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hyn</a:t>
            </a:r>
            <a:r>
              <a:rPr lang="en-GB" sz="4000" dirty="0" smtClean="0">
                <a:latin typeface="+mj-lt"/>
                <a:cs typeface="Arial" pitchFamily="34" charset="0"/>
              </a:rPr>
              <a:t> a </a:t>
            </a:r>
            <a:r>
              <a:rPr lang="en-GB" sz="4000" dirty="0" err="1" smtClean="0">
                <a:latin typeface="+mj-lt"/>
                <a:cs typeface="Arial" pitchFamily="34" charset="0"/>
              </a:rPr>
              <a:t>ŵyr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ei</a:t>
            </a:r>
            <a:r>
              <a:rPr lang="en-GB" sz="4000" dirty="0" smtClean="0">
                <a:latin typeface="+mj-lt"/>
                <a:cs typeface="Arial" pitchFamily="34" charset="0"/>
              </a:rPr>
              <a:t> faint.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8110661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6900" y="116632"/>
            <a:ext cx="83175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Goleuni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pwyll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llawenydd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bryd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ffynnon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wyt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gwir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gyd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mwy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wyt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phob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boddhad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mwy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ddymuniad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Dymunaf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fil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weithiau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pa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bryd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deui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ataf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?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Pa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bryd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doi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i'm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llawenhau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a'th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roi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i'm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llwyr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foddhau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6309320"/>
            <a:ext cx="81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EMYN LLADIN O'R 12FED GANRIF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 T. GWYNN JONES, 1871-1949 </a:t>
            </a:r>
            <a:br>
              <a:rPr lang="en-GB" sz="1400" dirty="0" smtClean="0">
                <a:latin typeface="Arial" pitchFamily="34" charset="0"/>
                <a:cs typeface="Arial" pitchFamily="34" charset="0"/>
              </a:rPr>
            </a:b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Hawlfraint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©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ystad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ac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etifeddion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T. Gwynn Jones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Cedwir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hawl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602128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1239</TotalTime>
  <Words>42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278</cp:revision>
  <dcterms:modified xsi:type="dcterms:W3CDTF">2016-02-16T12:54:23Z</dcterms:modified>
</cp:coreProperties>
</file>